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1"/>
    <p:restoredTop sz="94689"/>
  </p:normalViewPr>
  <p:slideViewPr>
    <p:cSldViewPr snapToGrid="0" snapToObjects="1">
      <p:cViewPr varScale="1">
        <p:scale>
          <a:sx n="145" d="100"/>
          <a:sy n="145" d="100"/>
        </p:scale>
        <p:origin x="624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427761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6594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7490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7204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9475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2287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953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2738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9253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Shape 11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sz="6800" b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sz="24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5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2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ubTitle" idx="1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op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 idx="4294967295"/>
          </p:nvPr>
        </p:nvSpPr>
        <p:spPr>
          <a:xfrm>
            <a:off x="6522500" y="435427"/>
            <a:ext cx="2621500" cy="397324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5400" dirty="0">
                <a:solidFill>
                  <a:srgbClr val="0000FF"/>
                </a:solidFill>
                <a:highlight>
                  <a:srgbClr val="D9D9D9"/>
                </a:highlight>
              </a:rPr>
              <a:t>CCR</a:t>
            </a:r>
            <a:r>
              <a:rPr lang="it" sz="5400" dirty="0">
                <a:solidFill>
                  <a:srgbClr val="FF0000"/>
                </a:solidFill>
                <a:highlight>
                  <a:srgbClr val="D9D9D9"/>
                </a:highlight>
              </a:rPr>
              <a:t> </a:t>
            </a:r>
            <a:endParaRPr sz="5400" dirty="0">
              <a:solidFill>
                <a:srgbClr val="FF0000"/>
              </a:solidFill>
              <a:highlight>
                <a:srgbClr val="D9D9D9"/>
              </a:highlight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000" dirty="0" smtClean="0">
                <a:solidFill>
                  <a:srgbClr val="FF0000"/>
                </a:solidFill>
              </a:rPr>
              <a:t>SINDA</a:t>
            </a:r>
            <a:r>
              <a:rPr lang="it-IT" sz="4000" dirty="0">
                <a:solidFill>
                  <a:srgbClr val="FF0000"/>
                </a:solidFill>
              </a:rPr>
              <a:t>C</a:t>
            </a:r>
            <a:r>
              <a:rPr lang="it" sz="4000" dirty="0" smtClean="0">
                <a:solidFill>
                  <a:srgbClr val="FF0000"/>
                </a:solidFill>
              </a:rPr>
              <a:t>O </a:t>
            </a:r>
            <a:r>
              <a:rPr lang="it" sz="4000" dirty="0">
                <a:solidFill>
                  <a:srgbClr val="FF0000"/>
                </a:solidFill>
              </a:rPr>
              <a:t>DEI RAGAZZI </a:t>
            </a:r>
            <a:endParaRPr sz="4000" dirty="0">
              <a:solidFill>
                <a:srgbClr val="FF0000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000" dirty="0">
                <a:solidFill>
                  <a:srgbClr val="FF0000"/>
                </a:solidFill>
              </a:rPr>
              <a:t>a.s. 2018-2019</a:t>
            </a:r>
            <a:endParaRPr sz="4000" dirty="0">
              <a:solidFill>
                <a:srgbClr val="FF0000"/>
              </a:solidFill>
            </a:endParaRPr>
          </a:p>
        </p:txBody>
      </p:sp>
      <p:pic>
        <p:nvPicPr>
          <p:cNvPr id="59" name="Shape 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875" y="152400"/>
            <a:ext cx="1950149" cy="4844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Shape 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91025" y="152400"/>
            <a:ext cx="2166824" cy="4872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Shape 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57850" y="177200"/>
            <a:ext cx="2264650" cy="48440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body" idx="4294967295"/>
          </p:nvPr>
        </p:nvSpPr>
        <p:spPr>
          <a:xfrm>
            <a:off x="6816000" y="23200"/>
            <a:ext cx="2257800" cy="24636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it" sz="3000">
                <a:solidFill>
                  <a:srgbClr val="FF9900"/>
                </a:solidFill>
              </a:rPr>
              <a:t>LE ROCK STAR COMUNALI</a:t>
            </a:r>
            <a:endParaRPr sz="3000" dirty="0">
              <a:solidFill>
                <a:srgbClr val="FF9900"/>
              </a:solidFill>
            </a:endParaRPr>
          </a:p>
        </p:txBody>
      </p:sp>
      <p:pic>
        <p:nvPicPr>
          <p:cNvPr id="68" name="Shape 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4800" y="152400"/>
            <a:ext cx="2181600" cy="2258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Shape 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4801" y="2563000"/>
            <a:ext cx="4442399" cy="2428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magine 5" descr="IMG_331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78" y="0"/>
            <a:ext cx="385444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761D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97500" y="0"/>
            <a:ext cx="8981400" cy="508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6000" b="1" i="1" u="sng" dirty="0">
                <a:solidFill>
                  <a:srgbClr val="C00000"/>
                </a:solidFill>
              </a:rPr>
              <a:t>LE ROCK STAR   COMUNALI </a:t>
            </a:r>
            <a:endParaRPr sz="6000" b="1" i="1" u="sng" dirty="0">
              <a:solidFill>
                <a:srgbClr val="C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6000" dirty="0">
                <a:solidFill>
                  <a:srgbClr val="C00000"/>
                </a:solidFill>
              </a:rPr>
              <a:t>AMANO LA MUSICA </a:t>
            </a:r>
            <a:endParaRPr sz="6000" dirty="0">
              <a:solidFill>
                <a:srgbClr val="C0000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6000" dirty="0">
                <a:solidFill>
                  <a:srgbClr val="C00000"/>
                </a:solidFill>
              </a:rPr>
              <a:t>E GLI ANIMALI!</a:t>
            </a:r>
            <a:endParaRPr sz="6000" dirty="0">
              <a:solidFill>
                <a:srgbClr val="C00000"/>
              </a:solidFill>
            </a:endParaRP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6000" b="1" dirty="0">
                <a:solidFill>
                  <a:srgbClr val="C00000"/>
                </a:solidFill>
              </a:rPr>
              <a:t>VOTATECI….</a:t>
            </a:r>
            <a:endParaRPr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/>
        </p:nvSpPr>
        <p:spPr>
          <a:xfrm>
            <a:off x="283028" y="139488"/>
            <a:ext cx="4887686" cy="13991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800">
                <a:solidFill>
                  <a:srgbClr val="0000FF"/>
                </a:solidFill>
              </a:rPr>
              <a:t>I VINCENTI</a:t>
            </a:r>
            <a:endParaRPr sz="4800" dirty="0">
              <a:solidFill>
                <a:srgbClr val="0000FF"/>
              </a:solidFill>
            </a:endParaRPr>
          </a:p>
        </p:txBody>
      </p:sp>
      <p:pic>
        <p:nvPicPr>
          <p:cNvPr id="81" name="Shape 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82225"/>
            <a:ext cx="2090298" cy="3273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Shape 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39576" y="139488"/>
            <a:ext cx="3076923" cy="4864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magine 1" descr="IMG_331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00" y="1422400"/>
            <a:ext cx="3240396" cy="3539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D9EEB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/>
        </p:nvSpPr>
        <p:spPr>
          <a:xfrm>
            <a:off x="465900" y="276275"/>
            <a:ext cx="8331600" cy="442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7200">
                <a:solidFill>
                  <a:srgbClr val="F3F3F3"/>
                </a:solidFill>
              </a:rPr>
              <a:t>VOTA </a:t>
            </a:r>
            <a:r>
              <a:rPr lang="it" sz="7200" b="1" i="1">
                <a:solidFill>
                  <a:srgbClr val="F3F3F3"/>
                </a:solidFill>
              </a:rPr>
              <a:t>LA SQUADRA DEI VINCENTI </a:t>
            </a:r>
            <a:r>
              <a:rPr lang="it" sz="7200">
                <a:solidFill>
                  <a:srgbClr val="F3F3F3"/>
                </a:solidFill>
              </a:rPr>
              <a:t>PER UN </a:t>
            </a:r>
            <a:endParaRPr sz="7200">
              <a:solidFill>
                <a:srgbClr val="F3F3F3"/>
              </a:solidFill>
            </a:endParaRP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" sz="7200">
                <a:solidFill>
                  <a:srgbClr val="F3F3F3"/>
                </a:solidFill>
              </a:rPr>
              <a:t>POSTO MIGLIORE</a:t>
            </a:r>
            <a:endParaRPr sz="7200">
              <a:solidFill>
                <a:srgbClr val="F3F3F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55CC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/>
        </p:nvSpPr>
        <p:spPr>
          <a:xfrm>
            <a:off x="2092200" y="163488"/>
            <a:ext cx="3717900" cy="1405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000">
                <a:solidFill>
                  <a:srgbClr val="6AA84F"/>
                </a:solidFill>
              </a:rPr>
              <a:t>GLI IMBATTIBILI</a:t>
            </a:r>
            <a:endParaRPr sz="4000" dirty="0">
              <a:solidFill>
                <a:srgbClr val="6AA84F"/>
              </a:solidFill>
            </a:endParaRPr>
          </a:p>
        </p:txBody>
      </p:sp>
      <p:pic>
        <p:nvPicPr>
          <p:cNvPr id="93" name="Shape 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39650" y="699345"/>
            <a:ext cx="3152625" cy="423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8500" y="713200"/>
            <a:ext cx="1720850" cy="423235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92"/>
          <p:cNvSpPr txBox="1"/>
          <p:nvPr/>
        </p:nvSpPr>
        <p:spPr>
          <a:xfrm>
            <a:off x="2092200" y="174374"/>
            <a:ext cx="3717900" cy="1405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000" dirty="0">
                <a:solidFill>
                  <a:srgbClr val="6AA84F"/>
                </a:solidFill>
              </a:rPr>
              <a:t>GLI </a:t>
            </a:r>
            <a:r>
              <a:rPr lang="it" sz="4000" dirty="0">
                <a:solidFill>
                  <a:srgbClr val="92D050"/>
                </a:solidFill>
              </a:rPr>
              <a:t>IMBATTIBILI</a:t>
            </a:r>
            <a:endParaRPr sz="4000" dirty="0">
              <a:solidFill>
                <a:srgbClr val="92D050"/>
              </a:solidFill>
            </a:endParaRPr>
          </a:p>
        </p:txBody>
      </p:sp>
      <p:pic>
        <p:nvPicPr>
          <p:cNvPr id="2" name="Immagine 1" descr="IMG_331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882" y="1947195"/>
            <a:ext cx="3786218" cy="2840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99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 idx="4294967295"/>
          </p:nvPr>
        </p:nvSpPr>
        <p:spPr>
          <a:xfrm>
            <a:off x="81300" y="28500"/>
            <a:ext cx="8981400" cy="508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7200" b="1">
                <a:solidFill>
                  <a:schemeClr val="accent4"/>
                </a:solidFill>
                <a:highlight>
                  <a:srgbClr val="FFE599"/>
                </a:highlight>
              </a:rPr>
              <a:t>SE LA SCUOLA VUOI CAMBIARE </a:t>
            </a:r>
            <a:r>
              <a:rPr lang="it" sz="7200" i="1">
                <a:solidFill>
                  <a:srgbClr val="4A86E8"/>
                </a:solidFill>
                <a:highlight>
                  <a:srgbClr val="FFE599"/>
                </a:highlight>
              </a:rPr>
              <a:t>GLI IMBATTIBILI</a:t>
            </a:r>
            <a:r>
              <a:rPr lang="it" sz="7200" b="1">
                <a:solidFill>
                  <a:srgbClr val="4A86E8"/>
                </a:solidFill>
                <a:highlight>
                  <a:srgbClr val="FFE599"/>
                </a:highlight>
              </a:rPr>
              <a:t> </a:t>
            </a:r>
            <a:r>
              <a:rPr lang="it" sz="7200" b="1">
                <a:solidFill>
                  <a:schemeClr val="accent4"/>
                </a:solidFill>
                <a:highlight>
                  <a:srgbClr val="FFE599"/>
                </a:highlight>
              </a:rPr>
              <a:t>DEVI VOTARE !</a:t>
            </a:r>
            <a:endParaRPr sz="7200" b="1">
              <a:solidFill>
                <a:schemeClr val="accent4"/>
              </a:solidFill>
              <a:highlight>
                <a:srgbClr val="FFE599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00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/>
        </p:nvSpPr>
        <p:spPr>
          <a:xfrm>
            <a:off x="2535225" y="1468025"/>
            <a:ext cx="62406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Shape 106"/>
          <p:cNvSpPr txBox="1"/>
          <p:nvPr/>
        </p:nvSpPr>
        <p:spPr>
          <a:xfrm>
            <a:off x="530850" y="335100"/>
            <a:ext cx="80823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000"/>
              <a:t>VI ASPETTIAMO MARTEDI’ MATTINA </a:t>
            </a:r>
            <a:endParaRPr sz="30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000"/>
              <a:t>DALLE 10:10 ALLE 11:10, </a:t>
            </a:r>
            <a:endParaRPr sz="30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000"/>
              <a:t>SAREMO DI FRONTE ALLE CLASSI QUARTE CON IL BANCHETTO PER LE VOTAZIONI.</a:t>
            </a:r>
            <a:endParaRPr sz="30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000"/>
              <a:t>SULLA SCHEDA PER VOTARE DOVRETE METTERE UNA </a:t>
            </a:r>
            <a:r>
              <a:rPr lang="it" sz="3000" b="1">
                <a:solidFill>
                  <a:schemeClr val="lt2"/>
                </a:solidFill>
              </a:rPr>
              <a:t>X</a:t>
            </a:r>
            <a:r>
              <a:rPr lang="it" sz="3000"/>
              <a:t> SUL NOME DEL VOSTRO GRUPPO PREFERITO E …</a:t>
            </a:r>
            <a:endParaRPr sz="30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000"/>
              <a:t>IL GIOCO E’ FATTO!</a:t>
            </a:r>
            <a:endParaRPr sz="30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F9D58"/>
      </a:accent4>
      <a:accent5>
        <a:srgbClr val="01AFD1"/>
      </a:accent5>
      <a:accent6>
        <a:srgbClr val="9C27B0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96</Words>
  <Application>Microsoft Office PowerPoint</Application>
  <PresentationFormat>Presentazione su schermo (16:9)</PresentationFormat>
  <Paragraphs>19</Paragraphs>
  <Slides>8</Slides>
  <Notes>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3" baseType="lpstr">
      <vt:lpstr>Arial</vt:lpstr>
      <vt:lpstr>Montserrat</vt:lpstr>
      <vt:lpstr>Oswald</vt:lpstr>
      <vt:lpstr>Playfair Display</vt:lpstr>
      <vt:lpstr>Pop</vt:lpstr>
      <vt:lpstr>CCR  SINDACO DEI RAGAZZI  a.s. 2018-2019</vt:lpstr>
      <vt:lpstr>Presentazione standard di PowerPoint</vt:lpstr>
      <vt:lpstr>LE ROCK STAR   COMUNALI  AMANO LA MUSICA  E GLI ANIMALI! VOTATECI….</vt:lpstr>
      <vt:lpstr>Presentazione standard di PowerPoint</vt:lpstr>
      <vt:lpstr>Presentazione standard di PowerPoint</vt:lpstr>
      <vt:lpstr>Presentazione standard di PowerPoint</vt:lpstr>
      <vt:lpstr>SE LA SCUOLA VUOI CAMBIARE GLI IMBATTIBILI DEVI VOTARE !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CCR  SINDACO DEI RAGAZZI  a.s. 2018-2019</dc:title>
  <dc:creator>Luisella Cermisoni</dc:creator>
  <cp:lastModifiedBy>Luisella Cermisoni</cp:lastModifiedBy>
  <cp:revision>5</cp:revision>
  <dcterms:modified xsi:type="dcterms:W3CDTF">2018-05-09T06:50:45Z</dcterms:modified>
</cp:coreProperties>
</file>